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7" r:id="rId3"/>
    <p:sldId id="291" r:id="rId4"/>
    <p:sldId id="292" r:id="rId5"/>
    <p:sldId id="28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0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9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8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5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6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3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8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5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BFF5B-838C-1682-962B-C0BCF5270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48C40D-E6FA-6798-1F02-ACB416AFDC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" y="837"/>
            <a:ext cx="12189023" cy="68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3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5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96D4A-4C38-5739-4CB8-D26A5F336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9D9DF9-A8CE-BD4C-73BB-F933427A8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" y="837"/>
            <a:ext cx="12189022" cy="68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31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3C62C-E3F3-6F12-622F-9D40D672C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16EE44-1E35-1A53-6172-51A9494B35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" y="837"/>
            <a:ext cx="12189022" cy="685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76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Cao Nguyen</cp:lastModifiedBy>
  <cp:revision>26</cp:revision>
  <dcterms:created xsi:type="dcterms:W3CDTF">2023-02-22T04:06:15Z</dcterms:created>
  <dcterms:modified xsi:type="dcterms:W3CDTF">2026-04-05T11:59:57Z</dcterms:modified>
</cp:coreProperties>
</file>