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0" r:id="rId4"/>
    <p:sldId id="288" r:id="rId5"/>
    <p:sldId id="2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0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9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8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5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6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3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FFABA-57CB-4226-9794-232B9F162EF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AB0C9-EEEF-460C-894D-BC4BA3FD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5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6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BC2B7-CA65-522B-288F-4136071FA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916511-8E18-D13E-48DB-182C44A5B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89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CE2D5-BC78-2B8B-73C2-E481E2E32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9FA49E-2470-37F3-B69C-46F9EF952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89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65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Cao Nguyen</cp:lastModifiedBy>
  <cp:revision>25</cp:revision>
  <dcterms:created xsi:type="dcterms:W3CDTF">2023-02-22T04:06:15Z</dcterms:created>
  <dcterms:modified xsi:type="dcterms:W3CDTF">2026-04-05T12:00:53Z</dcterms:modified>
</cp:coreProperties>
</file>